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94" r:id="rId4"/>
    <p:sldId id="297" r:id="rId5"/>
    <p:sldId id="281" r:id="rId6"/>
    <p:sldId id="282" r:id="rId7"/>
    <p:sldId id="283" r:id="rId8"/>
    <p:sldId id="284" r:id="rId9"/>
    <p:sldId id="296" r:id="rId10"/>
    <p:sldId id="298" r:id="rId11"/>
    <p:sldId id="285" r:id="rId12"/>
    <p:sldId id="286" r:id="rId13"/>
    <p:sldId id="287" r:id="rId14"/>
    <p:sldId id="288" r:id="rId15"/>
    <p:sldId id="289" r:id="rId16"/>
    <p:sldId id="290" r:id="rId17"/>
    <p:sldId id="295" r:id="rId18"/>
    <p:sldId id="291" r:id="rId19"/>
    <p:sldId id="292" r:id="rId20"/>
    <p:sldId id="293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0033CC"/>
    <a:srgbClr val="4D4D4D"/>
    <a:srgbClr val="B92D14"/>
    <a:srgbClr val="35759D"/>
    <a:srgbClr val="35B19D"/>
    <a:srgbClr val="20A6C6"/>
    <a:srgbClr val="DEDE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176" autoAdjust="0"/>
    <p:restoredTop sz="95596" autoAdjust="0"/>
  </p:normalViewPr>
  <p:slideViewPr>
    <p:cSldViewPr>
      <p:cViewPr>
        <p:scale>
          <a:sx n="99" d="100"/>
          <a:sy n="99" d="100"/>
        </p:scale>
        <p:origin x="-7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C801F6-E8B2-4354-B3D0-813CD626350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37C4E-63C5-478D-AD3D-56B453F538B4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74373-6335-483D-AA96-BAEE01E6CB1F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041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563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123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9534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55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762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898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9599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0653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4088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42853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Свидівоцька</a:t>
            </a: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загальноосвітня школа І-ІІІ ступенів</a:t>
            </a:r>
          </a:p>
          <a:p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Черкаської районної ради Черкаської області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07154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Підпро</a:t>
            </a:r>
            <a:r>
              <a:rPr lang="uk-UA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є</a:t>
            </a:r>
            <a:r>
              <a:rPr lang="uk-UA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кт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Ліги старшокласників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000240"/>
            <a:ext cx="457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Збережемо природу заради майбутнього</a:t>
            </a:r>
            <a:endParaRPr 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5143512"/>
            <a:ext cx="4643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smtClean="0">
                <a:solidFill>
                  <a:schemeClr val="tx1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Підпроект </a:t>
            </a:r>
            <a:r>
              <a:rPr lang="uk-UA" b="1" dirty="0" smtClean="0">
                <a:solidFill>
                  <a:schemeClr val="tx1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підготували  учнівське самоврядування </a:t>
            </a:r>
            <a:r>
              <a:rPr lang="uk-UA" b="1" dirty="0" err="1" smtClean="0">
                <a:solidFill>
                  <a:schemeClr val="tx1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Свидівоцької</a:t>
            </a:r>
            <a:r>
              <a:rPr lang="uk-UA" b="1" dirty="0" smtClean="0">
                <a:solidFill>
                  <a:schemeClr val="tx1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ЗОШ І-ІІІ ст.</a:t>
            </a:r>
            <a:endParaRPr lang="uk-UA" dirty="0" smtClean="0">
              <a:solidFill>
                <a:schemeClr val="tx1">
                  <a:lumMod val="50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Фото11790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9369" r="22286"/>
          <a:stretch>
            <a:fillRect/>
          </a:stretch>
        </p:blipFill>
        <p:spPr bwMode="auto">
          <a:xfrm>
            <a:off x="500034" y="2357430"/>
            <a:ext cx="3486501" cy="3825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5" name="Picture 5" descr="DSC0889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lum contrast="20000"/>
          </a:blip>
          <a:srcRect l="8568" r="25386"/>
          <a:stretch>
            <a:fillRect/>
          </a:stretch>
        </p:blipFill>
        <p:spPr>
          <a:xfrm>
            <a:off x="5572132" y="2366202"/>
            <a:ext cx="3286148" cy="3920317"/>
          </a:xfrm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63" y="1071546"/>
            <a:ext cx="86439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Акція </a:t>
            </a:r>
            <a:r>
              <a:rPr lang="uk-UA" sz="28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“Годівничка</a:t>
            </a:r>
            <a:r>
              <a:rPr lang="uk-UA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для </a:t>
            </a:r>
            <a:r>
              <a:rPr lang="uk-UA" sz="2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синички” </a:t>
            </a:r>
            <a:endParaRPr lang="ru-RU" sz="2800" b="1" dirty="0"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786874" cy="990616"/>
          </a:xfrm>
        </p:spPr>
        <p:txBody>
          <a:bodyPr/>
          <a:lstStyle/>
          <a:p>
            <a:pPr algn="ctr"/>
            <a:r>
              <a:rPr lang="uk-UA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“Майбутнє</a:t>
            </a:r>
            <a:r>
              <a:rPr lang="uk-UA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лісу в твоїх </a:t>
            </a:r>
            <a:r>
              <a:rPr lang="uk-UA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руках”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4" name="Содержимое 3" descr="DSC021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861" b="19413"/>
          <a:stretch>
            <a:fillRect/>
          </a:stretch>
        </p:blipFill>
        <p:spPr>
          <a:xfrm>
            <a:off x="857224" y="2214554"/>
            <a:ext cx="7315200" cy="4099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7638"/>
            <a:ext cx="8858280" cy="715962"/>
          </a:xfrm>
        </p:spPr>
        <p:txBody>
          <a:bodyPr/>
          <a:lstStyle/>
          <a:p>
            <a:pPr algn="ctr"/>
            <a:r>
              <a:rPr lang="uk-UA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“Майбутнє</a:t>
            </a:r>
            <a:r>
              <a:rPr lang="uk-UA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лісу в твоїх </a:t>
            </a:r>
            <a:r>
              <a:rPr lang="uk-UA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руках”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4" name="Содержимое 3" descr="DSC02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7347" y="2438400"/>
            <a:ext cx="5589306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17638"/>
            <a:ext cx="8572560" cy="715962"/>
          </a:xfrm>
        </p:spPr>
        <p:txBody>
          <a:bodyPr/>
          <a:lstStyle/>
          <a:p>
            <a:pPr algn="ctr"/>
            <a:r>
              <a:rPr lang="uk-UA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“Майбутнє</a:t>
            </a:r>
            <a:r>
              <a:rPr lang="uk-UA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лісу в твоїх </a:t>
            </a:r>
            <a:r>
              <a:rPr lang="uk-UA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руках”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4" name="Содержимое 3" descr="DSC0222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778000" y="2438400"/>
            <a:ext cx="5588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42984"/>
            <a:ext cx="8786874" cy="990616"/>
          </a:xfrm>
        </p:spPr>
        <p:txBody>
          <a:bodyPr/>
          <a:lstStyle/>
          <a:p>
            <a:pPr algn="ctr"/>
            <a:r>
              <a:rPr lang="uk-UA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“Майбутнє</a:t>
            </a:r>
            <a:r>
              <a:rPr lang="uk-UA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лісу в твоїх </a:t>
            </a:r>
            <a:r>
              <a:rPr lang="uk-UA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руках”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4" name="Содержимое 3" descr="DSC02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158" y="2445327"/>
            <a:ext cx="5573684" cy="4177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715436" cy="1133492"/>
          </a:xfrm>
        </p:spPr>
        <p:txBody>
          <a:bodyPr/>
          <a:lstStyle/>
          <a:p>
            <a:pPr algn="ctr"/>
            <a:r>
              <a:rPr lang="uk-UA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“Майбутнє</a:t>
            </a:r>
            <a:r>
              <a:rPr lang="uk-UA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лісу в твоїх </a:t>
            </a:r>
            <a:r>
              <a:rPr lang="uk-UA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руках”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4" name="Содержимое 3" descr="DSC02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3116"/>
            <a:ext cx="3808804" cy="2855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21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143116"/>
            <a:ext cx="3339727" cy="4452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700808"/>
            <a:ext cx="3714750" cy="4486275"/>
          </a:xfrm>
        </p:spPr>
        <p:txBody>
          <a:bodyPr/>
          <a:lstStyle/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uk-UA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За чисті води, 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uk-UA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чисті ріки</a:t>
            </a:r>
            <a:br>
              <a:rPr lang="uk-UA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uk-UA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Боротись будемо навіки.</a:t>
            </a:r>
            <a:br>
              <a:rPr lang="uk-UA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uk-UA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Хай стане 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uk-UA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чистою Земля,</a:t>
            </a:r>
            <a:br>
              <a:rPr lang="uk-UA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uk-UA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бо в ній господар – ти і я.</a:t>
            </a: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/>
            </a:r>
            <a:b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endParaRPr lang="ru-RU" sz="2800" dirty="0" smtClean="0">
              <a:solidFill>
                <a:srgbClr val="008000"/>
              </a:solidFill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16.04.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071678"/>
            <a:ext cx="3706907" cy="4490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5" descr="DSC00569"/>
          <p:cNvPicPr>
            <a:picLocks noChangeAspect="1" noChangeArrowheads="1"/>
          </p:cNvPicPr>
          <p:nvPr/>
        </p:nvPicPr>
        <p:blipFill>
          <a:blip r:embed="rId2" cstate="print"/>
          <a:srcRect t="17100"/>
          <a:stretch>
            <a:fillRect/>
          </a:stretch>
        </p:blipFill>
        <p:spPr bwMode="auto">
          <a:xfrm>
            <a:off x="0" y="1643050"/>
            <a:ext cx="4555434" cy="283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DSC006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38"/>
            <a:ext cx="4238623" cy="3178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357290" y="1142984"/>
            <a:ext cx="59642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Акція збережемо  Дніпро </a:t>
            </a:r>
            <a:endParaRPr lang="ru-RU" sz="2400" b="1" kern="10" dirty="0">
              <a:ln w="9525">
                <a:noFill/>
                <a:round/>
                <a:headEnd/>
                <a:tailEnd/>
              </a:ln>
              <a:solidFill>
                <a:schemeClr val="accent5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onstantia" pitchFamily="18" charset="0"/>
              <a:cs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рамоти 16.04.18 День Вод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143116"/>
            <a:ext cx="558686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942741" cy="690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0" y="79751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797510"/>
            <a:ext cx="6572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          Світ прекрасний навколо тебе </a:t>
            </a:r>
            <a:r>
              <a:rPr lang="uk-UA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–Сонце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ясне і синє небо.</a:t>
            </a:r>
            <a:b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Птахи і звірі, гори і ріки – </a:t>
            </a:r>
            <a:b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   Нехай він буде таким навіки!</a:t>
            </a:r>
            <a:b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      Нехай людина добро приносить – </a:t>
            </a:r>
            <a:b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   Бо світ навколо любові просить.</a:t>
            </a:r>
          </a:p>
          <a:p>
            <a:endPara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                                          Алла Потапова</a:t>
            </a:r>
            <a:b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				</a:t>
            </a:r>
            <a:r>
              <a:rPr lang="uk-UA" sz="4000" dirty="0" smtClean="0">
                <a:latin typeface="Arial" charset="0"/>
              </a:rPr>
              <a:t/>
            </a:r>
            <a:br>
              <a:rPr lang="uk-UA" sz="4000" dirty="0" smtClean="0">
                <a:latin typeface="Arial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uk-UA" altLang="ru-RU" sz="4000" dirty="0" smtClean="0">
                <a:solidFill>
                  <a:schemeClr val="bg1"/>
                </a:solidFill>
              </a:rPr>
              <a:t>“ Природа </a:t>
            </a:r>
            <a:r>
              <a:rPr lang="uk-UA" altLang="ru-RU" sz="4000" dirty="0" err="1" smtClean="0">
                <a:solidFill>
                  <a:schemeClr val="bg1"/>
                </a:solidFill>
              </a:rPr>
              <a:t>–єдина</a:t>
            </a:r>
            <a:r>
              <a:rPr lang="uk-UA" altLang="ru-RU" sz="4000" dirty="0" smtClean="0">
                <a:solidFill>
                  <a:schemeClr val="bg1"/>
                </a:solidFill>
              </a:rPr>
              <a:t> книга  </a:t>
            </a:r>
            <a:r>
              <a:rPr lang="uk-UA" altLang="ru-RU" sz="4000" smtClean="0">
                <a:solidFill>
                  <a:schemeClr val="bg1"/>
                </a:solidFill>
              </a:rPr>
              <a:t>сторінка якої</a:t>
            </a:r>
            <a:endParaRPr lang="ru-RU" altLang="ru-RU" sz="4000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  <p:pic>
        <p:nvPicPr>
          <p:cNvPr id="1026" name="Picture 2" descr="G:\фото природа\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7214"/>
            <a:ext cx="9429720" cy="6852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фото природа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05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315200" cy="715962"/>
          </a:xfrm>
        </p:spPr>
        <p:txBody>
          <a:bodyPr/>
          <a:lstStyle/>
          <a:p>
            <a:pPr algn="ctr"/>
            <a:r>
              <a:rPr lang="uk-UA" sz="6000" i="1" dirty="0" smtClean="0">
                <a:solidFill>
                  <a:schemeClr val="bg1"/>
                </a:solidFill>
              </a:rPr>
              <a:t/>
            </a:r>
            <a:br>
              <a:rPr lang="uk-UA" sz="6000" i="1" dirty="0" smtClean="0">
                <a:solidFill>
                  <a:schemeClr val="bg1"/>
                </a:solidFill>
              </a:rPr>
            </a:br>
            <a:r>
              <a:rPr lang="uk-UA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</a:t>
            </a:r>
            <a:endParaRPr lang="ru-RU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фото природа\image007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8929718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Школа\Desktop\картинки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020272" cy="4990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Акція </a:t>
            </a:r>
            <a:r>
              <a:rPr lang="uk-UA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“Посади</a:t>
            </a:r>
            <a:r>
              <a:rPr lang="uk-UA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дерево”</a:t>
            </a:r>
            <a:endParaRPr lang="ru-RU" dirty="0">
              <a:solidFill>
                <a:srgbClr val="008000"/>
              </a:solidFill>
              <a:latin typeface="Constantia" pitchFamily="18" charset="0"/>
            </a:endParaRPr>
          </a:p>
        </p:txBody>
      </p:sp>
      <p:pic>
        <p:nvPicPr>
          <p:cNvPr id="4" name="Содержимое 3" descr="57015571_794159244302701_420865667689663692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438399"/>
            <a:ext cx="6008710" cy="3990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804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28670"/>
            <a:ext cx="7315200" cy="120493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Акція </a:t>
            </a:r>
            <a:r>
              <a:rPr lang="uk-UA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“Посади</a:t>
            </a:r>
            <a:r>
              <a:rPr lang="uk-UA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дерево”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5" name="Содержимое 4" descr="57026457_794159074302718_295167853859333734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8000" y="2438400"/>
            <a:ext cx="5588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529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14422"/>
            <a:ext cx="7315200" cy="91917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Акція </a:t>
            </a:r>
            <a:r>
              <a:rPr lang="uk-UA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“Посади</a:t>
            </a:r>
            <a:r>
              <a:rPr lang="uk-UA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дерево”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4" name="Содержимое 3" descr="57076306_794160470969245_66894253933146931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3116"/>
            <a:ext cx="3929090" cy="270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90405_095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43069"/>
            <a:ext cx="364333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548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Акція </a:t>
            </a:r>
            <a:r>
              <a:rPr lang="uk-UA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“Посади</a:t>
            </a:r>
            <a:r>
              <a:rPr lang="uk-UA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дерево”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4" name="Содержимое 3" descr="57010235_794160164302609_861348095992633753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8000" y="2438400"/>
            <a:ext cx="5588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DSC016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786058"/>
            <a:ext cx="4214842" cy="3805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107" name="WordArt 5"/>
          <p:cNvSpPr>
            <a:spLocks noChangeArrowheads="1" noChangeShapeType="1" noTextEdit="1"/>
          </p:cNvSpPr>
          <p:nvPr/>
        </p:nvSpPr>
        <p:spPr bwMode="auto">
          <a:xfrm>
            <a:off x="1428728" y="1428736"/>
            <a:ext cx="592931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/>
              </a:rPr>
              <a:t>Працюємо в лісництві</a:t>
            </a:r>
            <a:endParaRPr lang="ru-RU" sz="2400" b="1" kern="10" dirty="0">
              <a:ln w="9525">
                <a:noFill/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7108" name="Picture 4" descr="DSC016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39052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5F5F5F"/>
      </a:dk2>
      <a:lt2>
        <a:srgbClr val="238A00"/>
      </a:lt2>
      <a:accent1>
        <a:srgbClr val="31A70A"/>
      </a:accent1>
      <a:accent2>
        <a:srgbClr val="54C322"/>
      </a:accent2>
      <a:accent3>
        <a:srgbClr val="FFFFFF"/>
      </a:accent3>
      <a:accent4>
        <a:srgbClr val="505050"/>
      </a:accent4>
      <a:accent5>
        <a:srgbClr val="ADD0AA"/>
      </a:accent5>
      <a:accent6>
        <a:srgbClr val="4BB01E"/>
      </a:accent6>
      <a:hlink>
        <a:srgbClr val="82DA46"/>
      </a:hlink>
      <a:folHlink>
        <a:srgbClr val="CDCDC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298</Template>
  <TotalTime>207</TotalTime>
  <Words>120</Words>
  <Application>Microsoft Office PowerPoint</Application>
  <PresentationFormat>Экран (4:3)</PresentationFormat>
  <Paragraphs>27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powerpoint-template-24</vt:lpstr>
      <vt:lpstr>Слайд 1</vt:lpstr>
      <vt:lpstr>“ Природа –єдина книга  сторінка якої</vt:lpstr>
      <vt:lpstr>Слайд 3</vt:lpstr>
      <vt:lpstr>Слайд 4</vt:lpstr>
      <vt:lpstr>Акція “Посади дерево”</vt:lpstr>
      <vt:lpstr>Акція “Посади дерево”</vt:lpstr>
      <vt:lpstr>Акція “Посади дерево”</vt:lpstr>
      <vt:lpstr>Акція “Посади дерево”</vt:lpstr>
      <vt:lpstr>Слайд 9</vt:lpstr>
      <vt:lpstr>Слайд 10</vt:lpstr>
      <vt:lpstr>“Майбутнє лісу в твоїх руках”</vt:lpstr>
      <vt:lpstr>“Майбутнє лісу в твоїх руках”</vt:lpstr>
      <vt:lpstr>“Майбутнє лісу в твоїх руках”</vt:lpstr>
      <vt:lpstr>“Майбутнє лісу в твоїх руках”</vt:lpstr>
      <vt:lpstr>“Майбутнє лісу в твоїх руках”</vt:lpstr>
      <vt:lpstr>Слайд 16</vt:lpstr>
      <vt:lpstr>Слайд 17</vt:lpstr>
      <vt:lpstr>Слайд 18</vt:lpstr>
      <vt:lpstr>Слайд 19</vt:lpstr>
      <vt:lpstr> Дякуємо за увагу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User</cp:lastModifiedBy>
  <cp:revision>31</cp:revision>
  <dcterms:created xsi:type="dcterms:W3CDTF">2020-09-10T06:05:45Z</dcterms:created>
  <dcterms:modified xsi:type="dcterms:W3CDTF">2020-09-25T11:00:48Z</dcterms:modified>
</cp:coreProperties>
</file>